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44" autoAdjust="0"/>
  </p:normalViewPr>
  <p:slideViewPr>
    <p:cSldViewPr>
      <p:cViewPr varScale="1">
        <p:scale>
          <a:sx n="98" d="100"/>
          <a:sy n="98" d="100"/>
        </p:scale>
        <p:origin x="-270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D55E-7FD0-4328-850E-71214E487174}" type="datetimeFigureOut">
              <a:rPr lang="it-IT" smtClean="0"/>
              <a:t>01/06/2018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25820-EEB5-4224-8031-57D1F9DA68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D55E-7FD0-4328-850E-71214E487174}" type="datetimeFigureOut">
              <a:rPr lang="it-IT" smtClean="0"/>
              <a:t>01/06/2018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25820-EEB5-4224-8031-57D1F9DA68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D55E-7FD0-4328-850E-71214E487174}" type="datetimeFigureOut">
              <a:rPr lang="it-IT" smtClean="0"/>
              <a:t>01/06/2018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25820-EEB5-4224-8031-57D1F9DA68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D55E-7FD0-4328-850E-71214E487174}" type="datetimeFigureOut">
              <a:rPr lang="it-IT" smtClean="0"/>
              <a:t>01/06/2018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25820-EEB5-4224-8031-57D1F9DA68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D55E-7FD0-4328-850E-71214E487174}" type="datetimeFigureOut">
              <a:rPr lang="it-IT" smtClean="0"/>
              <a:t>01/06/2018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25820-EEB5-4224-8031-57D1F9DA68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D55E-7FD0-4328-850E-71214E487174}" type="datetimeFigureOut">
              <a:rPr lang="it-IT" smtClean="0"/>
              <a:t>01/06/2018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25820-EEB5-4224-8031-57D1F9DA68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D55E-7FD0-4328-850E-71214E487174}" type="datetimeFigureOut">
              <a:rPr lang="it-IT" smtClean="0"/>
              <a:t>01/06/2018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25820-EEB5-4224-8031-57D1F9DA68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D55E-7FD0-4328-850E-71214E487174}" type="datetimeFigureOut">
              <a:rPr lang="it-IT" smtClean="0"/>
              <a:t>01/06/2018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25820-EEB5-4224-8031-57D1F9DA68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D55E-7FD0-4328-850E-71214E487174}" type="datetimeFigureOut">
              <a:rPr lang="it-IT" smtClean="0"/>
              <a:t>01/06/2018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25820-EEB5-4224-8031-57D1F9DA68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D55E-7FD0-4328-850E-71214E487174}" type="datetimeFigureOut">
              <a:rPr lang="it-IT" smtClean="0"/>
              <a:t>01/06/2018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25820-EEB5-4224-8031-57D1F9DA68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D55E-7FD0-4328-850E-71214E487174}" type="datetimeFigureOut">
              <a:rPr lang="it-IT" smtClean="0"/>
              <a:t>01/06/2018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25820-EEB5-4224-8031-57D1F9DA681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CD55E-7FD0-4328-850E-71214E487174}" type="datetimeFigureOut">
              <a:rPr lang="it-IT" smtClean="0"/>
              <a:t>01/06/2018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25820-EEB5-4224-8031-57D1F9DA681D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5906" t="12600" r="27354"/>
          <a:stretch>
            <a:fillRect/>
          </a:stretch>
        </p:blipFill>
        <p:spPr bwMode="auto">
          <a:xfrm>
            <a:off x="323528" y="548680"/>
            <a:ext cx="8136904" cy="8491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Presentazione su schermo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lucia.giglioli</dc:creator>
  <cp:lastModifiedBy>lucia.giglioli</cp:lastModifiedBy>
  <cp:revision>1</cp:revision>
  <dcterms:created xsi:type="dcterms:W3CDTF">2018-06-01T16:54:04Z</dcterms:created>
  <dcterms:modified xsi:type="dcterms:W3CDTF">2018-06-01T17:00:50Z</dcterms:modified>
</cp:coreProperties>
</file>