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3CD0-4549-46AA-9313-1BA2D8A61425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2A5C2-4D02-43A1-98C7-0F945FF2681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425" t="12318" r="28244"/>
          <a:stretch>
            <a:fillRect/>
          </a:stretch>
        </p:blipFill>
        <p:spPr bwMode="auto">
          <a:xfrm>
            <a:off x="539552" y="1196752"/>
            <a:ext cx="8208912" cy="851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lucia.giglioli</dc:creator>
  <cp:lastModifiedBy>lucia.giglioli</cp:lastModifiedBy>
  <cp:revision>1</cp:revision>
  <dcterms:created xsi:type="dcterms:W3CDTF">2018-06-01T17:01:57Z</dcterms:created>
  <dcterms:modified xsi:type="dcterms:W3CDTF">2018-06-01T17:04:52Z</dcterms:modified>
</cp:coreProperties>
</file>