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567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0174F-E25D-4481-BAD9-9C2ACDBF3F23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4CD2-1988-48F7-B9D6-F3D4D356A6E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10.8\scansioni\lucia\20250404164912976_0001.jpg"/>
          <p:cNvPicPr>
            <a:picLocks noChangeAspect="1" noChangeArrowheads="1"/>
          </p:cNvPicPr>
          <p:nvPr/>
        </p:nvPicPr>
        <p:blipFill>
          <a:blip r:embed="rId2" cstate="print"/>
          <a:srcRect l="15822" t="3448" r="16829" b="30814"/>
          <a:stretch>
            <a:fillRect/>
          </a:stretch>
        </p:blipFill>
        <p:spPr bwMode="auto">
          <a:xfrm rot="10800000">
            <a:off x="971601" y="1888431"/>
            <a:ext cx="7200799" cy="4969569"/>
          </a:xfrm>
          <a:prstGeom prst="rect">
            <a:avLst/>
          </a:prstGeom>
          <a:noFill/>
        </p:spPr>
      </p:pic>
      <p:pic>
        <p:nvPicPr>
          <p:cNvPr id="4" name="Immagin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3871" y="62280"/>
            <a:ext cx="1986785" cy="19888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lucia</dc:creator>
  <cp:lastModifiedBy>lucia</cp:lastModifiedBy>
  <cp:revision>1</cp:revision>
  <dcterms:created xsi:type="dcterms:W3CDTF">2025-04-04T14:41:22Z</dcterms:created>
  <dcterms:modified xsi:type="dcterms:W3CDTF">2025-04-04T14:49:22Z</dcterms:modified>
</cp:coreProperties>
</file>